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  <p:sldId id="291" r:id="rId17"/>
    <p:sldId id="270" r:id="rId18"/>
    <p:sldId id="29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24384000" cy="12192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1pPr>
    <a:lvl2pPr marL="0" marR="0" indent="4572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2pPr>
    <a:lvl3pPr marL="0" marR="0" indent="9144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3pPr>
    <a:lvl4pPr marL="0" marR="0" indent="13716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4pPr>
    <a:lvl5pPr marL="0" marR="0" indent="18288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5pPr>
    <a:lvl6pPr marL="0" marR="0" indent="22860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6pPr>
    <a:lvl7pPr marL="0" marR="0" indent="27432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7pPr>
    <a:lvl8pPr marL="0" marR="0" indent="32004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8pPr>
    <a:lvl9pPr marL="0" marR="0" indent="3657600" algn="ctr" defTabSz="730250" rtl="0" fontAlgn="auto" latinLnBrk="0" hangingPunct="0">
      <a:lnSpc>
        <a:spcPct val="80000"/>
      </a:lnSpc>
      <a:spcBef>
        <a:spcPts val="300"/>
      </a:spcBef>
      <a:spcAft>
        <a:spcPts val="0"/>
      </a:spcAft>
      <a:buClrTx/>
      <a:buSzTx/>
      <a:buFontTx/>
      <a:buNone/>
      <a:tabLst>
        <a:tab pos="723900" algn="l"/>
      </a:tabLst>
      <a:defRPr kumimoji="0" sz="2200" b="0" i="0" u="none" strike="noStrike" cap="none" spc="-22" normalizeH="0" baseline="0">
        <a:ln>
          <a:noFill/>
        </a:ln>
        <a:solidFill>
          <a:srgbClr val="000000"/>
        </a:solidFill>
        <a:effectLst/>
        <a:uFillTx/>
        <a:latin typeface="Graphik Compact Regular"/>
        <a:ea typeface="Graphik Compact Regular"/>
        <a:cs typeface="Graphik Compact Regular"/>
        <a:sym typeface="Graphik Compac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838383"/>
              </a:solidFill>
              <a:prstDash val="solid"/>
              <a:miter lim="400000"/>
            </a:ln>
          </a:left>
          <a:right>
            <a:ln w="3175" cap="flat">
              <a:solidFill>
                <a:srgbClr val="838383"/>
              </a:solidFill>
              <a:prstDash val="solid"/>
              <a:miter lim="400000"/>
            </a:ln>
          </a:right>
          <a:top>
            <a:ln w="3175" cap="flat">
              <a:solidFill>
                <a:srgbClr val="838383"/>
              </a:solidFill>
              <a:prstDash val="solid"/>
              <a:miter lim="400000"/>
            </a:ln>
          </a:top>
          <a:bottom>
            <a:ln w="3175" cap="flat">
              <a:solidFill>
                <a:srgbClr val="838383"/>
              </a:solidFill>
              <a:prstDash val="solid"/>
              <a:miter lim="400000"/>
            </a:ln>
          </a:bottom>
          <a:insideH>
            <a:ln w="3175" cap="flat">
              <a:solidFill>
                <a:srgbClr val="838383"/>
              </a:solidFill>
              <a:prstDash val="solid"/>
              <a:miter lim="400000"/>
            </a:ln>
          </a:insideH>
          <a:insideV>
            <a:ln w="3175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3175" cap="flat">
              <a:solidFill>
                <a:srgbClr val="808080"/>
              </a:solidFill>
              <a:prstDash val="solid"/>
              <a:miter lim="400000"/>
            </a:ln>
          </a:top>
          <a:bottom>
            <a:ln w="3175" cap="flat">
              <a:solidFill>
                <a:srgbClr val="808080"/>
              </a:solidFill>
              <a:prstDash val="solid"/>
              <a:miter lim="400000"/>
            </a:ln>
          </a:bottom>
          <a:insideH>
            <a:ln w="3175" cap="flat">
              <a:solidFill>
                <a:srgbClr val="808080"/>
              </a:solidFill>
              <a:prstDash val="solid"/>
              <a:miter lim="400000"/>
            </a:ln>
          </a:insideH>
          <a:insideV>
            <a:ln w="3175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4D4D4D"/>
              </a:solidFill>
              <a:prstDash val="solid"/>
              <a:miter lim="400000"/>
            </a:ln>
          </a:left>
          <a:right>
            <a:ln w="3175" cap="flat">
              <a:solidFill>
                <a:srgbClr val="4D4D4D"/>
              </a:solidFill>
              <a:prstDash val="solid"/>
              <a:miter lim="400000"/>
            </a:ln>
          </a:right>
          <a:top>
            <a:ln w="3175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3175" cap="flat">
              <a:solidFill>
                <a:srgbClr val="4D4D4D"/>
              </a:solidFill>
              <a:prstDash val="solid"/>
              <a:miter lim="400000"/>
            </a:ln>
          </a:insideH>
          <a:insideV>
            <a:ln w="3175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E5E5E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175" cap="flat">
              <a:solidFill>
                <a:srgbClr val="5E5E5E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000000"/>
              </a:solidFill>
              <a:prstDash val="solid"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5E5E5E"/>
              </a:solidFill>
              <a:prstDash val="solid"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prstDash val="solid"/>
              <a:miter lim="400000"/>
            </a:ln>
          </a:insideH>
          <a:insideV>
            <a:ln w="3175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3175" cap="flat">
              <a:solidFill>
                <a:srgbClr val="5B5A5A"/>
              </a:solidFill>
              <a:prstDash val="solid"/>
              <a:miter lim="400000"/>
            </a:ln>
          </a:left>
          <a:right>
            <a:ln w="3175" cap="flat">
              <a:solidFill>
                <a:srgbClr val="5B5A5A"/>
              </a:solidFill>
              <a:prstDash val="solid"/>
              <a:miter lim="400000"/>
            </a:ln>
          </a:right>
          <a:top>
            <a:ln w="3175" cap="flat">
              <a:solidFill>
                <a:srgbClr val="5B5A5A"/>
              </a:solidFill>
              <a:prstDash val="solid"/>
              <a:miter lim="400000"/>
            </a:ln>
          </a:top>
          <a:bottom>
            <a:ln w="3175" cap="flat">
              <a:solidFill>
                <a:srgbClr val="5B5A5A"/>
              </a:solidFill>
              <a:prstDash val="solid"/>
              <a:miter lim="400000"/>
            </a:ln>
          </a:bottom>
          <a:insideH>
            <a:ln w="3175" cap="flat">
              <a:solidFill>
                <a:srgbClr val="5B5A5A"/>
              </a:solidFill>
              <a:prstDash val="solid"/>
              <a:miter lim="400000"/>
            </a:ln>
          </a:insideH>
          <a:insideV>
            <a:ln w="3175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>
      <p:cViewPr varScale="1">
        <p:scale>
          <a:sx n="60" d="100"/>
          <a:sy n="6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508690" y="4380088"/>
            <a:ext cx="19434353" cy="3425571"/>
          </a:xfrm>
          <a:prstGeom prst="rect">
            <a:avLst/>
          </a:prstGeom>
        </p:spPr>
        <p:txBody>
          <a:bodyPr anchor="ctr"/>
          <a:lstStyle>
            <a:lvl1pPr algn="ctr" defTabSz="1031875">
              <a:defRPr sz="9000" b="1" spc="-360">
                <a:latin typeface="+mn-lt"/>
                <a:ea typeface="+mn-ea"/>
                <a:cs typeface="+mn-cs"/>
                <a:sym typeface="Graphik"/>
              </a:defRPr>
            </a:lvl1pPr>
            <a:lvl2pPr algn="ctr" defTabSz="1031875">
              <a:defRPr sz="9000" b="1" spc="-360">
                <a:latin typeface="+mn-lt"/>
                <a:ea typeface="+mn-ea"/>
                <a:cs typeface="+mn-cs"/>
                <a:sym typeface="Graphik"/>
              </a:defRPr>
            </a:lvl2pPr>
            <a:lvl3pPr algn="ctr" defTabSz="1031875">
              <a:defRPr sz="9000" b="1" spc="-360">
                <a:latin typeface="+mn-lt"/>
                <a:ea typeface="+mn-ea"/>
                <a:cs typeface="+mn-cs"/>
                <a:sym typeface="Graphik"/>
              </a:defRPr>
            </a:lvl3pPr>
            <a:lvl4pPr algn="ctr" defTabSz="1031875">
              <a:defRPr sz="9000" b="1" spc="-360">
                <a:latin typeface="+mn-lt"/>
                <a:ea typeface="+mn-ea"/>
                <a:cs typeface="+mn-cs"/>
                <a:sym typeface="Graphik"/>
              </a:defRPr>
            </a:lvl4pPr>
            <a:lvl5pPr algn="ctr" defTabSz="1031875">
              <a:defRPr sz="9000" b="1" spc="-360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506133" y="3188483"/>
            <a:ext cx="19439467" cy="4204593"/>
          </a:xfrm>
          <a:prstGeom prst="rect">
            <a:avLst/>
          </a:prstGeom>
        </p:spPr>
        <p:txBody>
          <a:bodyPr anchor="b"/>
          <a:lstStyle>
            <a:lvl1pPr algn="ctr" defTabSz="733777">
              <a:lnSpc>
                <a:spcPct val="70000"/>
              </a:lnSpc>
              <a:defRPr sz="19800" b="1" spc="-395">
                <a:latin typeface="+mn-lt"/>
                <a:ea typeface="+mn-ea"/>
                <a:cs typeface="+mn-cs"/>
                <a:sym typeface="Graphik"/>
              </a:defRPr>
            </a:lvl1pPr>
            <a:lvl2pPr algn="ctr" defTabSz="733777">
              <a:lnSpc>
                <a:spcPct val="70000"/>
              </a:lnSpc>
              <a:defRPr sz="19800" b="1" spc="-395">
                <a:latin typeface="+mn-lt"/>
                <a:ea typeface="+mn-ea"/>
                <a:cs typeface="+mn-cs"/>
                <a:sym typeface="Graphik"/>
              </a:defRPr>
            </a:lvl2pPr>
            <a:lvl3pPr algn="ctr" defTabSz="733777">
              <a:lnSpc>
                <a:spcPct val="70000"/>
              </a:lnSpc>
              <a:defRPr sz="19800" b="1" spc="-395">
                <a:latin typeface="+mn-lt"/>
                <a:ea typeface="+mn-ea"/>
                <a:cs typeface="+mn-cs"/>
                <a:sym typeface="Graphik"/>
              </a:defRPr>
            </a:lvl3pPr>
            <a:lvl4pPr algn="ctr" defTabSz="733777">
              <a:lnSpc>
                <a:spcPct val="70000"/>
              </a:lnSpc>
              <a:defRPr sz="19800" b="1" spc="-395">
                <a:latin typeface="+mn-lt"/>
                <a:ea typeface="+mn-ea"/>
                <a:cs typeface="+mn-cs"/>
                <a:sym typeface="Graphik"/>
              </a:defRPr>
            </a:lvl4pPr>
            <a:lvl5pPr algn="ctr" defTabSz="733777">
              <a:lnSpc>
                <a:spcPct val="70000"/>
              </a:lnSpc>
              <a:defRPr sz="19800" b="1" spc="-395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06133" y="7215364"/>
            <a:ext cx="19439467" cy="526627"/>
          </a:xfrm>
          <a:prstGeom prst="rect">
            <a:avLst/>
          </a:prstGeom>
        </p:spPr>
        <p:txBody>
          <a:bodyPr/>
          <a:lstStyle>
            <a:lvl1pPr algn="ctr" defTabSz="446588">
              <a:spcBef>
                <a:spcPts val="2400"/>
              </a:spcBef>
              <a:defRPr sz="2580" spc="-77"/>
            </a:lvl1pPr>
          </a:lstStyle>
          <a:p>
            <a:r>
              <a:t>Fact information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357043" y="9202737"/>
            <a:ext cx="18392368" cy="504840"/>
          </a:xfrm>
          <a:prstGeom prst="rect">
            <a:avLst/>
          </a:prstGeom>
        </p:spPr>
        <p:txBody>
          <a:bodyPr/>
          <a:lstStyle>
            <a:lvl1pPr defTabSz="519288">
              <a:defRPr sz="2400" spc="-72"/>
            </a:lvl1pPr>
          </a:lstStyle>
          <a:p>
            <a:r>
              <a:t>Attribution 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634588" y="3851453"/>
            <a:ext cx="19114824" cy="4886638"/>
          </a:xfrm>
          <a:prstGeom prst="rect">
            <a:avLst/>
          </a:prstGeom>
        </p:spPr>
        <p:txBody>
          <a:bodyPr anchor="b"/>
          <a:lstStyle>
            <a:lvl1pPr marL="635000" indent="-635000" defTabSz="1031875">
              <a:lnSpc>
                <a:spcPct val="70000"/>
              </a:lnSpc>
              <a:defRPr sz="11800" b="1" i="1" spc="-471">
                <a:latin typeface="+mn-lt"/>
                <a:ea typeface="+mn-ea"/>
                <a:cs typeface="+mn-cs"/>
                <a:sym typeface="Graphik"/>
              </a:defRPr>
            </a:lvl1pPr>
            <a:lvl2pPr marL="635000" indent="-177800" defTabSz="1031875">
              <a:lnSpc>
                <a:spcPct val="70000"/>
              </a:lnSpc>
              <a:defRPr sz="11800" b="1" i="1" spc="-471">
                <a:latin typeface="+mn-lt"/>
                <a:ea typeface="+mn-ea"/>
                <a:cs typeface="+mn-cs"/>
                <a:sym typeface="Graphik"/>
              </a:defRPr>
            </a:lvl2pPr>
            <a:lvl3pPr marL="635000" indent="279400" defTabSz="1031875">
              <a:lnSpc>
                <a:spcPct val="70000"/>
              </a:lnSpc>
              <a:defRPr sz="11800" b="1" i="1" spc="-471">
                <a:latin typeface="+mn-lt"/>
                <a:ea typeface="+mn-ea"/>
                <a:cs typeface="+mn-cs"/>
                <a:sym typeface="Graphik"/>
              </a:defRPr>
            </a:lvl3pPr>
            <a:lvl4pPr marL="635000" indent="736600" defTabSz="1031875">
              <a:lnSpc>
                <a:spcPct val="70000"/>
              </a:lnSpc>
              <a:defRPr sz="11800" b="1" i="1" spc="-471">
                <a:latin typeface="+mn-lt"/>
                <a:ea typeface="+mn-ea"/>
                <a:cs typeface="+mn-cs"/>
                <a:sym typeface="Graphik"/>
              </a:defRPr>
            </a:lvl4pPr>
            <a:lvl5pPr marL="635000" indent="1193800" defTabSz="1031875">
              <a:lnSpc>
                <a:spcPct val="70000"/>
              </a:lnSpc>
              <a:defRPr sz="11800" b="1" i="1" spc="-471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High angle view of a pink inflatable raft in a pool"/>
          <p:cNvSpPr>
            <a:spLocks noGrp="1"/>
          </p:cNvSpPr>
          <p:nvPr>
            <p:ph type="pic" idx="21"/>
          </p:nvPr>
        </p:nvSpPr>
        <p:spPr>
          <a:xfrm>
            <a:off x="6570133" y="-1"/>
            <a:ext cx="18287997" cy="12192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Palm trees against a pink and purple sky after sunset"/>
          <p:cNvSpPr>
            <a:spLocks noGrp="1"/>
          </p:cNvSpPr>
          <p:nvPr>
            <p:ph type="pic" sz="half" idx="22"/>
          </p:nvPr>
        </p:nvSpPr>
        <p:spPr>
          <a:xfrm>
            <a:off x="1354666" y="-1031052"/>
            <a:ext cx="10724446" cy="80452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A pink inflatable ring floating in a pool"/>
          <p:cNvSpPr>
            <a:spLocks noGrp="1"/>
          </p:cNvSpPr>
          <p:nvPr>
            <p:ph type="pic" sz="half" idx="23"/>
          </p:nvPr>
        </p:nvSpPr>
        <p:spPr>
          <a:xfrm>
            <a:off x="1354666" y="5623159"/>
            <a:ext cx="10724446" cy="714963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Miami Beach palm trees against a pink sky after sunset with art deco buildings in the background"/>
          <p:cNvSpPr>
            <a:spLocks noGrp="1"/>
          </p:cNvSpPr>
          <p:nvPr>
            <p:ph type="pic" idx="21"/>
          </p:nvPr>
        </p:nvSpPr>
        <p:spPr>
          <a:xfrm>
            <a:off x="1027288" y="-428978"/>
            <a:ext cx="22340712" cy="148912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Low angle view of a building and palm trees under a bright sky"/>
          <p:cNvSpPr>
            <a:spLocks noGrp="1"/>
          </p:cNvSpPr>
          <p:nvPr>
            <p:ph type="pic" idx="21"/>
          </p:nvPr>
        </p:nvSpPr>
        <p:spPr>
          <a:xfrm>
            <a:off x="1128888" y="-3499556"/>
            <a:ext cx="22205246" cy="166576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506133" y="3897488"/>
            <a:ext cx="19439467" cy="4176890"/>
          </a:xfrm>
          <a:prstGeom prst="rect">
            <a:avLst/>
          </a:prstGeom>
        </p:spPr>
        <p:txBody>
          <a:bodyPr/>
          <a:lstStyle/>
          <a:p>
            <a:r>
              <a:t>Presentation Title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6133" y="8238911"/>
            <a:ext cx="19439467" cy="1264635"/>
          </a:xfrm>
          <a:prstGeom prst="rect">
            <a:avLst/>
          </a:prstGeom>
        </p:spPr>
        <p:txBody>
          <a:bodyPr/>
          <a:lstStyle/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1354666" y="1128888"/>
            <a:ext cx="21674667" cy="11063113"/>
          </a:xfrm>
          <a:prstGeom prst="rect">
            <a:avLst/>
          </a:prstGeom>
          <a:solidFill>
            <a:srgbClr val="FFFFFF">
              <a:alpha val="90149"/>
            </a:srgbClr>
          </a:solidFill>
          <a:ln w="3175">
            <a:miter lim="400000"/>
          </a:ln>
        </p:spPr>
        <p:txBody>
          <a:bodyPr lIns="45155" tIns="45155" rIns="45155" bIns="45155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1800" spc="-36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31" name="Low angle view of a palm tree with Dubai’s skyscrapers in the background"/>
          <p:cNvSpPr>
            <a:spLocks noGrp="1"/>
          </p:cNvSpPr>
          <p:nvPr>
            <p:ph type="pic" idx="21"/>
          </p:nvPr>
        </p:nvSpPr>
        <p:spPr>
          <a:xfrm>
            <a:off x="13828669" y="-798050"/>
            <a:ext cx="9199587" cy="137880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06133" y="3327125"/>
            <a:ext cx="10171290" cy="474133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506133" y="8240889"/>
            <a:ext cx="10171290" cy="2822223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"/>
          <p:cNvSpPr/>
          <p:nvPr/>
        </p:nvSpPr>
        <p:spPr>
          <a:xfrm>
            <a:off x="1354666" y="1128888"/>
            <a:ext cx="21674667" cy="11063113"/>
          </a:xfrm>
          <a:prstGeom prst="rect">
            <a:avLst/>
          </a:prstGeom>
          <a:solidFill>
            <a:srgbClr val="FFFFFF">
              <a:alpha val="90149"/>
            </a:srgbClr>
          </a:solidFill>
          <a:ln w="3175">
            <a:miter lim="400000"/>
          </a:ln>
        </p:spPr>
        <p:txBody>
          <a:bodyPr lIns="45155" tIns="45155" rIns="45155" bIns="45155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1800" spc="-36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42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06133" y="11516342"/>
            <a:ext cx="19439467" cy="381565"/>
          </a:xfrm>
          <a:prstGeom prst="rect">
            <a:avLst/>
          </a:prstGeom>
        </p:spPr>
        <p:txBody>
          <a:bodyPr/>
          <a:lstStyle>
            <a:lvl1pPr defTabSz="519288">
              <a:spcBef>
                <a:spcPts val="2800"/>
              </a:spcBef>
              <a:defRPr sz="1600" spc="-48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506133" y="3149737"/>
            <a:ext cx="19439467" cy="616939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06133" y="1440620"/>
            <a:ext cx="19439467" cy="1580787"/>
          </a:xfrm>
          <a:prstGeom prst="rect">
            <a:avLst/>
          </a:prstGeom>
        </p:spPr>
        <p:txBody>
          <a:bodyPr anchor="t"/>
          <a:lstStyle>
            <a:lvl1pPr defTabSz="519288">
              <a:defRPr sz="8800" b="1" spc="-352">
                <a:solidFill>
                  <a:srgbClr val="000000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Slide Title</a:t>
            </a:r>
          </a:p>
        </p:txBody>
      </p:sp>
      <p:sp>
        <p:nvSpPr>
          <p:cNvPr id="4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06133" y="4684888"/>
            <a:ext cx="19439467" cy="6344357"/>
          </a:xfrm>
          <a:prstGeom prst="rect">
            <a:avLst/>
          </a:prstGeom>
        </p:spPr>
        <p:txBody>
          <a:bodyPr/>
          <a:lstStyle>
            <a:lvl1pPr defTabSz="519288">
              <a:spcBef>
                <a:spcPts val="2900"/>
              </a:spcBef>
              <a:defRPr sz="3400" cap="none" spc="0"/>
            </a:lvl1pPr>
            <a:lvl2pPr defTabSz="519288">
              <a:spcBef>
                <a:spcPts val="2900"/>
              </a:spcBef>
              <a:defRPr sz="3400" cap="none" spc="0"/>
            </a:lvl2pPr>
            <a:lvl3pPr defTabSz="519288">
              <a:spcBef>
                <a:spcPts val="2900"/>
              </a:spcBef>
              <a:defRPr sz="3400" cap="none" spc="0"/>
            </a:lvl3pPr>
            <a:lvl4pPr defTabSz="519288">
              <a:spcBef>
                <a:spcPts val="2900"/>
              </a:spcBef>
              <a:defRPr sz="3400" cap="none" spc="0"/>
            </a:lvl4pPr>
            <a:lvl5pPr defTabSz="519288">
              <a:spcBef>
                <a:spcPts val="2900"/>
              </a:spcBef>
              <a:defRPr sz="34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615032" y="11530227"/>
            <a:ext cx="322468" cy="3676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1354666" y="1128888"/>
            <a:ext cx="21674667" cy="11063113"/>
          </a:xfrm>
          <a:prstGeom prst="rect">
            <a:avLst/>
          </a:prstGeom>
          <a:solidFill>
            <a:srgbClr val="FFFFFF">
              <a:alpha val="90149"/>
            </a:srgbClr>
          </a:solidFill>
          <a:ln w="3175">
            <a:miter lim="400000"/>
          </a:ln>
        </p:spPr>
        <p:txBody>
          <a:bodyPr lIns="45155" tIns="45155" rIns="45155" bIns="45155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1800" spc="-36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54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06133" y="11516342"/>
            <a:ext cx="19439467" cy="381565"/>
          </a:xfrm>
          <a:prstGeom prst="rect">
            <a:avLst/>
          </a:prstGeom>
        </p:spPr>
        <p:txBody>
          <a:bodyPr/>
          <a:lstStyle>
            <a:lvl1pPr defTabSz="519288">
              <a:spcBef>
                <a:spcPts val="2800"/>
              </a:spcBef>
              <a:defRPr sz="1600" spc="-48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06133" y="4684888"/>
            <a:ext cx="19439467" cy="6342505"/>
          </a:xfrm>
          <a:prstGeom prst="rect">
            <a:avLst/>
          </a:prstGeom>
        </p:spPr>
        <p:txBody>
          <a:bodyPr numCol="2" spcCol="971973"/>
          <a:lstStyle>
            <a:lvl1pPr defTabSz="519288">
              <a:spcBef>
                <a:spcPts val="2900"/>
              </a:spcBef>
              <a:defRPr sz="3400" cap="none" spc="0"/>
            </a:lvl1pPr>
            <a:lvl2pPr defTabSz="519288">
              <a:spcBef>
                <a:spcPts val="2900"/>
              </a:spcBef>
              <a:defRPr sz="3400" cap="none" spc="0"/>
            </a:lvl2pPr>
            <a:lvl3pPr defTabSz="519288">
              <a:spcBef>
                <a:spcPts val="2900"/>
              </a:spcBef>
              <a:defRPr sz="3400" cap="none" spc="0"/>
            </a:lvl3pPr>
            <a:lvl4pPr defTabSz="519288">
              <a:spcBef>
                <a:spcPts val="2900"/>
              </a:spcBef>
              <a:defRPr sz="3400" cap="none" spc="0"/>
            </a:lvl4pPr>
            <a:lvl5pPr defTabSz="519288">
              <a:spcBef>
                <a:spcPts val="2900"/>
              </a:spcBef>
              <a:defRPr sz="34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"/>
          <p:cNvSpPr/>
          <p:nvPr/>
        </p:nvSpPr>
        <p:spPr>
          <a:xfrm>
            <a:off x="1354666" y="1128888"/>
            <a:ext cx="21674667" cy="11063113"/>
          </a:xfrm>
          <a:prstGeom prst="rect">
            <a:avLst/>
          </a:prstGeom>
          <a:solidFill>
            <a:srgbClr val="FFFFFF">
              <a:alpha val="90149"/>
            </a:srgbClr>
          </a:solidFill>
          <a:ln w="3175">
            <a:miter lim="400000"/>
          </a:ln>
        </p:spPr>
        <p:txBody>
          <a:bodyPr lIns="45155" tIns="45155" rIns="45155" bIns="45155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1800" spc="-36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64" name="A blue and white director’s chair beside a pool with a floating blue inflatable ring"/>
          <p:cNvSpPr>
            <a:spLocks noGrp="1"/>
          </p:cNvSpPr>
          <p:nvPr>
            <p:ph type="pic" sz="half" idx="21"/>
          </p:nvPr>
        </p:nvSpPr>
        <p:spPr>
          <a:xfrm>
            <a:off x="13829591" y="-222605"/>
            <a:ext cx="9207806" cy="1264849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506133" y="4673600"/>
            <a:ext cx="10171290" cy="6121400"/>
          </a:xfrm>
          <a:prstGeom prst="rect">
            <a:avLst/>
          </a:prstGeom>
        </p:spPr>
        <p:txBody>
          <a:bodyPr/>
          <a:lstStyle>
            <a:lvl1pPr defTabSz="519288">
              <a:spcBef>
                <a:spcPts val="2900"/>
              </a:spcBef>
              <a:defRPr sz="3400" cap="none" spc="0"/>
            </a:lvl1pPr>
            <a:lvl2pPr defTabSz="519288">
              <a:spcBef>
                <a:spcPts val="2900"/>
              </a:spcBef>
              <a:defRPr sz="3400" cap="none" spc="0"/>
            </a:lvl2pPr>
            <a:lvl3pPr defTabSz="519288">
              <a:spcBef>
                <a:spcPts val="2900"/>
              </a:spcBef>
              <a:defRPr sz="3400" cap="none" spc="0"/>
            </a:lvl3pPr>
            <a:lvl4pPr defTabSz="519288">
              <a:spcBef>
                <a:spcPts val="2900"/>
              </a:spcBef>
              <a:defRPr sz="3400" cap="none" spc="0"/>
            </a:lvl4pPr>
            <a:lvl5pPr defTabSz="519288">
              <a:spcBef>
                <a:spcPts val="2900"/>
              </a:spcBef>
              <a:defRPr sz="3400" cap="none" spc="0"/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506133" y="11516342"/>
            <a:ext cx="10171290" cy="381565"/>
          </a:xfrm>
          <a:prstGeom prst="rect">
            <a:avLst/>
          </a:prstGeom>
        </p:spPr>
        <p:txBody>
          <a:bodyPr/>
          <a:lstStyle>
            <a:lvl1pPr defTabSz="519288">
              <a:spcBef>
                <a:spcPts val="2800"/>
              </a:spcBef>
              <a:defRPr sz="1600" spc="-48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06133" y="1444977"/>
            <a:ext cx="10171290" cy="2192868"/>
          </a:xfrm>
          <a:prstGeom prst="rect">
            <a:avLst/>
          </a:prstGeom>
        </p:spPr>
        <p:txBody>
          <a:bodyPr anchor="t"/>
          <a:lstStyle>
            <a:lvl1pPr defTabSz="519288">
              <a:defRPr sz="8800" b="1" spc="-352">
                <a:solidFill>
                  <a:srgbClr val="000000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Slide Title</a:t>
            </a:r>
          </a:p>
        </p:txBody>
      </p:sp>
      <p:sp>
        <p:nvSpPr>
          <p:cNvPr id="68" name="Slide Subtitle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2506133" y="3637844"/>
            <a:ext cx="10171290" cy="602998"/>
          </a:xfrm>
          <a:prstGeom prst="rect">
            <a:avLst/>
          </a:prstGeom>
        </p:spPr>
        <p:txBody>
          <a:bodyPr/>
          <a:lstStyle/>
          <a:p>
            <a:r>
              <a:t>Slide Subtitle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2506133" y="4803918"/>
            <a:ext cx="19439467" cy="2561587"/>
          </a:xfrm>
          <a:prstGeom prst="rect">
            <a:avLst/>
          </a:prstGeom>
        </p:spPr>
        <p:txBody>
          <a:bodyPr anchor="ctr"/>
          <a:lstStyle>
            <a:lvl1pPr defTabSz="733777">
              <a:defRPr sz="9000" b="1" spc="-360">
                <a:solidFill>
                  <a:srgbClr val="000000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Section Title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"/>
          <p:cNvSpPr/>
          <p:nvPr/>
        </p:nvSpPr>
        <p:spPr>
          <a:xfrm>
            <a:off x="1354666" y="1128888"/>
            <a:ext cx="21674667" cy="11063113"/>
          </a:xfrm>
          <a:prstGeom prst="rect">
            <a:avLst/>
          </a:prstGeom>
          <a:solidFill>
            <a:srgbClr val="FFFFFF">
              <a:alpha val="85000"/>
            </a:srgbClr>
          </a:solidFill>
          <a:ln w="3175">
            <a:miter lim="400000"/>
          </a:ln>
        </p:spPr>
        <p:txBody>
          <a:bodyPr lIns="45155" tIns="45155" rIns="45155" bIns="45155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1800" spc="-36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8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06133" y="11516342"/>
            <a:ext cx="19439467" cy="381565"/>
          </a:xfrm>
          <a:prstGeom prst="rect">
            <a:avLst/>
          </a:prstGeom>
        </p:spPr>
        <p:txBody>
          <a:bodyPr/>
          <a:lstStyle>
            <a:lvl1pPr defTabSz="519288">
              <a:spcBef>
                <a:spcPts val="2800"/>
              </a:spcBef>
              <a:defRPr sz="1600" spc="-48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6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506133" y="3149737"/>
            <a:ext cx="19439467" cy="616939"/>
          </a:xfrm>
          <a:prstGeom prst="rect">
            <a:avLst/>
          </a:prstGeom>
        </p:spPr>
        <p:txBody>
          <a:bodyPr/>
          <a:lstStyle/>
          <a:p>
            <a:r>
              <a:t>Slide Subtitle </a:t>
            </a:r>
          </a:p>
        </p:txBody>
      </p:sp>
      <p:sp>
        <p:nvSpPr>
          <p:cNvPr id="8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2506133" y="1440620"/>
            <a:ext cx="19439467" cy="1580445"/>
          </a:xfrm>
          <a:prstGeom prst="rect">
            <a:avLst/>
          </a:prstGeom>
        </p:spPr>
        <p:txBody>
          <a:bodyPr anchor="t"/>
          <a:lstStyle>
            <a:lvl1pPr defTabSz="519288">
              <a:defRPr sz="8800" b="1" spc="-352">
                <a:solidFill>
                  <a:srgbClr val="000000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Slide Title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"/>
          <p:cNvSpPr/>
          <p:nvPr/>
        </p:nvSpPr>
        <p:spPr>
          <a:xfrm>
            <a:off x="1354666" y="1128888"/>
            <a:ext cx="21674667" cy="11063113"/>
          </a:xfrm>
          <a:prstGeom prst="rect">
            <a:avLst/>
          </a:prstGeom>
          <a:solidFill>
            <a:srgbClr val="FFFFFF">
              <a:alpha val="85000"/>
            </a:srgbClr>
          </a:solidFill>
          <a:ln w="3175">
            <a:miter lim="400000"/>
          </a:ln>
        </p:spPr>
        <p:txBody>
          <a:bodyPr lIns="45155" tIns="45155" rIns="45155" bIns="45155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1800" spc="-36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endParaRPr/>
          </a:p>
        </p:txBody>
      </p:sp>
      <p:sp>
        <p:nvSpPr>
          <p:cNvPr id="96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06133" y="11516342"/>
            <a:ext cx="19439467" cy="381565"/>
          </a:xfrm>
          <a:prstGeom prst="rect">
            <a:avLst/>
          </a:prstGeom>
        </p:spPr>
        <p:txBody>
          <a:bodyPr/>
          <a:lstStyle>
            <a:lvl1pPr defTabSz="519288">
              <a:spcBef>
                <a:spcPts val="2800"/>
              </a:spcBef>
              <a:defRPr sz="1600" spc="-48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97" name="Agenda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506133" y="3149737"/>
            <a:ext cx="19439467" cy="616939"/>
          </a:xfrm>
          <a:prstGeom prst="rect">
            <a:avLst/>
          </a:prstGeom>
        </p:spPr>
        <p:txBody>
          <a:bodyPr/>
          <a:lstStyle/>
          <a:p>
            <a:r>
              <a:t>Agenda Subtitle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06133" y="4549422"/>
            <a:ext cx="19439467" cy="6344357"/>
          </a:xfrm>
          <a:prstGeom prst="rect">
            <a:avLst/>
          </a:prstGeom>
        </p:spPr>
        <p:txBody>
          <a:bodyPr/>
          <a:lstStyle>
            <a:lvl1pPr defTabSz="733777">
              <a:spcBef>
                <a:spcPts val="2800"/>
              </a:spcBef>
              <a:defRPr sz="4800" b="1" u="sng" cap="none" spc="-48">
                <a:latin typeface="+mn-lt"/>
                <a:ea typeface="+mn-ea"/>
                <a:cs typeface="+mn-cs"/>
                <a:sym typeface="Graphik"/>
              </a:defRPr>
            </a:lvl1pPr>
            <a:lvl2pPr defTabSz="733777">
              <a:spcBef>
                <a:spcPts val="2800"/>
              </a:spcBef>
              <a:defRPr sz="4800" b="1" u="sng" cap="none" spc="-48">
                <a:latin typeface="+mn-lt"/>
                <a:ea typeface="+mn-ea"/>
                <a:cs typeface="+mn-cs"/>
                <a:sym typeface="Graphik"/>
              </a:defRPr>
            </a:lvl2pPr>
            <a:lvl3pPr defTabSz="733777">
              <a:spcBef>
                <a:spcPts val="2800"/>
              </a:spcBef>
              <a:defRPr sz="4800" b="1" u="sng" cap="none" spc="-48">
                <a:latin typeface="+mn-lt"/>
                <a:ea typeface="+mn-ea"/>
                <a:cs typeface="+mn-cs"/>
                <a:sym typeface="Graphik"/>
              </a:defRPr>
            </a:lvl3pPr>
            <a:lvl4pPr defTabSz="733777">
              <a:spcBef>
                <a:spcPts val="2800"/>
              </a:spcBef>
              <a:defRPr sz="4800" b="1" u="sng" cap="none" spc="-48">
                <a:latin typeface="+mn-lt"/>
                <a:ea typeface="+mn-ea"/>
                <a:cs typeface="+mn-cs"/>
                <a:sym typeface="Graphik"/>
              </a:defRPr>
            </a:lvl4pPr>
            <a:lvl5pPr defTabSz="733777">
              <a:spcBef>
                <a:spcPts val="2800"/>
              </a:spcBef>
              <a:defRPr sz="4800" b="1" u="sng" cap="none" spc="-48">
                <a:latin typeface="+mn-lt"/>
                <a:ea typeface="+mn-ea"/>
                <a:cs typeface="+mn-cs"/>
                <a:sym typeface="Graphik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2506133" y="1440620"/>
            <a:ext cx="19439467" cy="1580445"/>
          </a:xfrm>
          <a:prstGeom prst="rect">
            <a:avLst/>
          </a:prstGeom>
        </p:spPr>
        <p:txBody>
          <a:bodyPr anchor="t"/>
          <a:lstStyle>
            <a:lvl1pPr defTabSz="519288">
              <a:defRPr sz="8800" b="1" spc="-352">
                <a:solidFill>
                  <a:srgbClr val="000000"/>
                </a:solidFill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r>
              <a:t>Agenda Title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2508754" y="3897488"/>
            <a:ext cx="19439467" cy="417689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155" tIns="45155" rIns="45155" bIns="45155" anchor="b">
            <a:normAutofit/>
          </a:bodyPr>
          <a:lstStyle/>
          <a:p>
            <a:r>
              <a:t>Presentation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08754" y="8238911"/>
            <a:ext cx="19439467" cy="12464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155" tIns="45155" rIns="45155" bIns="45155">
            <a:normAutofit/>
          </a:bodyPr>
          <a:lstStyle/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1618419" y="11528552"/>
            <a:ext cx="322469" cy="367680"/>
          </a:xfrm>
          <a:prstGeom prst="rect">
            <a:avLst/>
          </a:prstGeom>
          <a:ln w="3175">
            <a:miter lim="400000"/>
          </a:ln>
        </p:spPr>
        <p:txBody>
          <a:bodyPr wrap="none" lIns="45155" tIns="45155" rIns="45155" bIns="45155" anchor="b">
            <a:spAutoFit/>
          </a:bodyPr>
          <a:lstStyle>
            <a:lvl1pPr defTabSz="3047923">
              <a:lnSpc>
                <a:spcPct val="100000"/>
              </a:lnSpc>
              <a:spcBef>
                <a:spcPts val="0"/>
              </a:spcBef>
              <a:tabLst/>
              <a:defRPr sz="1600" spc="0">
                <a:latin typeface="+mn-lt"/>
                <a:ea typeface="+mn-ea"/>
                <a:cs typeface="+mn-cs"/>
                <a:sym typeface="Graphi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1pPr>
      <a:lvl2pPr marL="0" marR="0" indent="4572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2pPr>
      <a:lvl3pPr marL="0" marR="0" indent="9144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3pPr>
      <a:lvl4pPr marL="0" marR="0" indent="13716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4pPr>
      <a:lvl5pPr marL="0" marR="0" indent="18288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5pPr>
      <a:lvl6pPr marL="0" marR="0" indent="22860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6pPr>
      <a:lvl7pPr marL="0" marR="0" indent="27432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7pPr>
      <a:lvl8pPr marL="0" marR="0" indent="32004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8pPr>
      <a:lvl9pPr marL="0" marR="0" indent="3657600" algn="l" defTabSz="1031875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800" b="0" i="0" u="none" strike="noStrike" cap="all" spc="-590" baseline="0">
          <a:solidFill>
            <a:srgbClr val="FFFFFF"/>
          </a:solidFill>
          <a:uFillTx/>
          <a:latin typeface="+mj-lt"/>
          <a:ea typeface="+mj-ea"/>
          <a:cs typeface="+mj-cs"/>
          <a:sym typeface="Gotham-Black"/>
        </a:defRPr>
      </a:lvl9pPr>
    </p:titleStyle>
    <p:bodyStyle>
      <a:lvl1pPr marL="0" marR="0" indent="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1pPr>
      <a:lvl2pPr marL="0" marR="0" indent="4572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2pPr>
      <a:lvl3pPr marL="0" marR="0" indent="9144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3pPr>
      <a:lvl4pPr marL="0" marR="0" indent="13716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4pPr>
      <a:lvl5pPr marL="0" marR="0" indent="18288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5pPr>
      <a:lvl6pPr marL="0" marR="0" indent="22860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6pPr>
      <a:lvl7pPr marL="0" marR="0" indent="27432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7pPr>
      <a:lvl8pPr marL="0" marR="0" indent="32004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8pPr>
      <a:lvl9pPr marL="0" marR="0" indent="3657600" algn="l" defTabSz="51928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all" spc="-90" baseline="0">
          <a:solidFill>
            <a:srgbClr val="000000"/>
          </a:solidFill>
          <a:uFillTx/>
          <a:latin typeface="Graphik Semibold"/>
          <a:ea typeface="Graphik Semibold"/>
          <a:cs typeface="Graphik Semibold"/>
          <a:sym typeface="Graphik Semibold"/>
        </a:defRPr>
      </a:lvl9pPr>
    </p:bodyStyle>
    <p:otherStyle>
      <a:lvl1pPr marL="0" marR="0" indent="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304792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2">
                <a:hueOff val="264202"/>
                <a:lumOff val="-9371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ómo viajar…"/>
          <p:cNvSpPr txBox="1">
            <a:spLocks noGrp="1"/>
          </p:cNvSpPr>
          <p:nvPr>
            <p:ph type="ctrTitle"/>
          </p:nvPr>
        </p:nvSpPr>
        <p:spPr>
          <a:xfrm>
            <a:off x="4046634" y="2899206"/>
            <a:ext cx="16363706" cy="4169557"/>
          </a:xfrm>
          <a:prstGeom prst="rect">
            <a:avLst/>
          </a:prstGeom>
        </p:spPr>
        <p:txBody>
          <a:bodyPr/>
          <a:lstStyle/>
          <a:p>
            <a:pPr algn="ctr" defTabSz="918368">
              <a:defRPr sz="16109" cap="none" spc="-322"/>
            </a:pPr>
            <a:r>
              <a:t>Cómo viajar</a:t>
            </a:r>
          </a:p>
          <a:p>
            <a:pPr algn="ctr" defTabSz="918368">
              <a:defRPr sz="16109" cap="none" spc="-322"/>
            </a:pPr>
            <a:r>
              <a:t>A París</a:t>
            </a:r>
          </a:p>
        </p:txBody>
      </p:sp>
      <p:sp>
        <p:nvSpPr>
          <p:cNvPr id="161" name="(mientras conversamos sobre Reingeniería Curricular)"/>
          <p:cNvSpPr txBox="1">
            <a:spLocks noGrp="1"/>
          </p:cNvSpPr>
          <p:nvPr>
            <p:ph type="subTitle" sz="quarter" idx="1"/>
          </p:nvPr>
        </p:nvSpPr>
        <p:spPr>
          <a:xfrm>
            <a:off x="3746293" y="7141896"/>
            <a:ext cx="16964390" cy="1087739"/>
          </a:xfrm>
          <a:prstGeom prst="rect">
            <a:avLst/>
          </a:prstGeom>
        </p:spPr>
        <p:txBody>
          <a:bodyPr/>
          <a:lstStyle>
            <a:lvl1pPr algn="ctr" defTabSz="337537">
              <a:defRPr sz="5330" cap="none" spc="-159">
                <a:solidFill>
                  <a:srgbClr val="FFFFFF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t>(mientras conversamos sobre Reingeniería Curricular)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latas.jpg" descr="la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83" name="Interpretar y mejorar."/>
          <p:cNvSpPr txBox="1"/>
          <p:nvPr/>
        </p:nvSpPr>
        <p:spPr>
          <a:xfrm>
            <a:off x="4591550" y="4972463"/>
            <a:ext cx="15200899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Interpretar y mejorar.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tres.jpg" descr="t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86" name="La Actualización Curricular…"/>
          <p:cNvSpPr txBox="1"/>
          <p:nvPr/>
        </p:nvSpPr>
        <p:spPr>
          <a:xfrm>
            <a:off x="5695311" y="4919299"/>
            <a:ext cx="12993378" cy="289683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rPr lang="es-ES" dirty="0"/>
              <a:t>Reingeniería</a:t>
            </a:r>
            <a:r>
              <a:rPr dirty="0"/>
              <a:t> Curricular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rPr dirty="0" err="1"/>
              <a:t>en</a:t>
            </a:r>
            <a:r>
              <a:rPr dirty="0"/>
              <a:t> 3 </a:t>
            </a:r>
            <a:r>
              <a:rPr dirty="0" err="1"/>
              <a:t>sencillos</a:t>
            </a:r>
            <a:r>
              <a:rPr dirty="0"/>
              <a:t> pasos: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uno.jpg" descr="un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89" name="Reconocer que hay…"/>
          <p:cNvSpPr txBox="1"/>
          <p:nvPr/>
        </p:nvSpPr>
        <p:spPr>
          <a:xfrm>
            <a:off x="5052522" y="4330125"/>
            <a:ext cx="14278956" cy="2924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Reconocer que hay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más de un currículo.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foto_eiffel.jpg" descr="foto_eiff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92" name="Lo que dicen que debo hacer."/>
          <p:cNvSpPr txBox="1"/>
          <p:nvPr/>
        </p:nvSpPr>
        <p:spPr>
          <a:xfrm>
            <a:off x="1836997" y="4972463"/>
            <a:ext cx="20710007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Lo que dicen que debo hacer.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rgbClr val="4CE290"/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scrito…"/>
          <p:cNvSpPr txBox="1"/>
          <p:nvPr/>
        </p:nvSpPr>
        <p:spPr>
          <a:xfrm>
            <a:off x="10244569" y="5093828"/>
            <a:ext cx="3894861" cy="20043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rPr dirty="0" err="1"/>
              <a:t>Escrito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museo.jpg" descr="muse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95" name="Mis intereses."/>
          <p:cNvSpPr txBox="1"/>
          <p:nvPr/>
        </p:nvSpPr>
        <p:spPr>
          <a:xfrm>
            <a:off x="7408131" y="4972463"/>
            <a:ext cx="9567738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Mis intereses.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rgbClr val="4CE290"/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scrito…"/>
          <p:cNvSpPr txBox="1"/>
          <p:nvPr/>
        </p:nvSpPr>
        <p:spPr>
          <a:xfrm>
            <a:off x="9384462" y="5093828"/>
            <a:ext cx="5615075" cy="20043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rPr dirty="0" err="1"/>
              <a:t>Enseñado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39866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adoquin.jpg" descr="adoqu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98" name="Cómo lo vivo yo y nadie más."/>
          <p:cNvSpPr txBox="1"/>
          <p:nvPr/>
        </p:nvSpPr>
        <p:spPr>
          <a:xfrm>
            <a:off x="1860256" y="4972463"/>
            <a:ext cx="20663487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Cómo lo vivo yo y nadie más.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rgbClr val="4CE290"/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Escrito…"/>
          <p:cNvSpPr txBox="1"/>
          <p:nvPr/>
        </p:nvSpPr>
        <p:spPr>
          <a:xfrm>
            <a:off x="10266306" y="5093828"/>
            <a:ext cx="3851388" cy="200434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rPr dirty="0" err="1"/>
              <a:t>Oculto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45934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dos.jpg" descr="d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03" name="Evaluar."/>
          <p:cNvSpPr txBox="1"/>
          <p:nvPr/>
        </p:nvSpPr>
        <p:spPr>
          <a:xfrm>
            <a:off x="9355632" y="5547859"/>
            <a:ext cx="5672736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Evaluar.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familia_paris.jpg" descr="familia_par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ircnstancias.jpg" descr="circnstanci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06" name="Mis circunstancias…"/>
          <p:cNvSpPr txBox="1"/>
          <p:nvPr/>
        </p:nvSpPr>
        <p:spPr>
          <a:xfrm>
            <a:off x="5759487" y="4087180"/>
            <a:ext cx="12865026" cy="2924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Mis circunstancias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Y oportunidades.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compu1.jpg" descr="compu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compu2.jpg" descr="compu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componentes1.jpg" descr="componente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13" name="Ecosistema de Reingeniería Curricular"/>
          <p:cNvSpPr txBox="1"/>
          <p:nvPr/>
        </p:nvSpPr>
        <p:spPr>
          <a:xfrm>
            <a:off x="2024030" y="929567"/>
            <a:ext cx="14795972" cy="953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 algn="l">
              <a:defRPr sz="6100" spc="-6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Ecosistema de Reingeniería Curricular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omponentes2.jpg" descr="componente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16" name="Ecosistema de Reingeniería Curricular"/>
          <p:cNvSpPr txBox="1"/>
          <p:nvPr/>
        </p:nvSpPr>
        <p:spPr>
          <a:xfrm>
            <a:off x="2024030" y="929567"/>
            <a:ext cx="14795972" cy="953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 algn="l">
              <a:defRPr sz="6100" spc="-6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Ecosistema de Reingeniería Curricular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componentes3.jpg" descr="componente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19" name="Ecosistema de Reingeniería Curricular"/>
          <p:cNvSpPr txBox="1"/>
          <p:nvPr/>
        </p:nvSpPr>
        <p:spPr>
          <a:xfrm>
            <a:off x="2024030" y="929567"/>
            <a:ext cx="14795972" cy="953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 algn="l">
              <a:defRPr sz="6100" spc="-6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Ecosistema de Reingeniería Curricular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omponentes4.jpg" descr="componente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22" name="Ecosistema de Reingeniería Curricular"/>
          <p:cNvSpPr txBox="1"/>
          <p:nvPr/>
        </p:nvSpPr>
        <p:spPr>
          <a:xfrm>
            <a:off x="2024030" y="929567"/>
            <a:ext cx="14795972" cy="953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 algn="l">
              <a:defRPr sz="6100" spc="-6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Ecosistema de Reingeniería Curricular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tres_b.jpg" descr="tres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25" name="Intervenir."/>
          <p:cNvSpPr txBox="1"/>
          <p:nvPr/>
        </p:nvSpPr>
        <p:spPr>
          <a:xfrm>
            <a:off x="8560561" y="5547859"/>
            <a:ext cx="7262878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Intervenir.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0256A"/>
            </a:gs>
            <a:gs pos="100000">
              <a:schemeClr val="accent2">
                <a:hueOff val="264202"/>
                <a:lumOff val="-9371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Identificación de Brechas en el Currículo Enseñado…"/>
          <p:cNvSpPr txBox="1"/>
          <p:nvPr/>
        </p:nvSpPr>
        <p:spPr>
          <a:xfrm>
            <a:off x="2205684" y="1734017"/>
            <a:ext cx="13888239" cy="84490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 algn="l" defTabSz="457200">
              <a:lnSpc>
                <a:spcPct val="150000"/>
              </a:lnSpc>
              <a:spcBef>
                <a:spcPts val="0"/>
              </a:spcBef>
              <a:tabLst/>
              <a:defRPr sz="5250" spc="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rPr lang="es-ES_tradnl" dirty="0"/>
              <a:t>Identificación </a:t>
            </a:r>
            <a:r>
              <a:rPr lang="es-ES_tradnl" dirty="0">
                <a:latin typeface="Gotham-Light"/>
                <a:ea typeface="Gotham-Light"/>
                <a:cs typeface="Gotham-Light"/>
                <a:sym typeface="Gotham-Light"/>
              </a:rPr>
              <a:t>de Brechas en el Currículo Enseñado</a:t>
            </a:r>
          </a:p>
          <a:p>
            <a:pPr algn="l" defTabSz="457200">
              <a:lnSpc>
                <a:spcPct val="150000"/>
              </a:lnSpc>
              <a:spcBef>
                <a:spcPts val="0"/>
              </a:spcBef>
              <a:tabLst/>
              <a:defRPr sz="5250" spc="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rPr lang="es-ES_tradnl" dirty="0"/>
              <a:t>Prospección </a:t>
            </a:r>
            <a:r>
              <a:rPr lang="es-ES_tradnl" dirty="0">
                <a:latin typeface="Gotham-Light"/>
                <a:ea typeface="Gotham-Light"/>
                <a:cs typeface="Gotham-Light"/>
                <a:sym typeface="Gotham-Light"/>
              </a:rPr>
              <a:t>Curricular</a:t>
            </a:r>
          </a:p>
          <a:p>
            <a:pPr algn="l" defTabSz="457200">
              <a:lnSpc>
                <a:spcPct val="150000"/>
              </a:lnSpc>
              <a:spcBef>
                <a:spcPts val="0"/>
              </a:spcBef>
              <a:tabLst/>
              <a:defRPr sz="5250" spc="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rPr lang="es-ES_tradnl" dirty="0"/>
              <a:t>Medición</a:t>
            </a:r>
            <a:r>
              <a:rPr lang="es-ES_tradnl" dirty="0">
                <a:latin typeface="Gotham-Light"/>
                <a:ea typeface="Gotham-Light"/>
                <a:cs typeface="Gotham-Light"/>
                <a:sym typeface="Gotham-Light"/>
              </a:rPr>
              <a:t> con Pruebas IM-PROVE Assessment</a:t>
            </a:r>
          </a:p>
          <a:p>
            <a:pPr algn="l" defTabSz="457200">
              <a:lnSpc>
                <a:spcPct val="150000"/>
              </a:lnSpc>
              <a:spcBef>
                <a:spcPts val="0"/>
              </a:spcBef>
              <a:tabLst/>
              <a:defRPr sz="5250" spc="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rPr lang="es-ES_tradnl" dirty="0"/>
              <a:t>Identificación de Oportunidades</a:t>
            </a:r>
            <a:r>
              <a:rPr lang="es-ES_tradnl" dirty="0">
                <a:latin typeface="Gotham-Light"/>
                <a:ea typeface="Gotham-Light"/>
                <a:cs typeface="Gotham-Light"/>
                <a:sym typeface="Gotham-Light"/>
              </a:rPr>
              <a:t> de Mejora </a:t>
            </a:r>
          </a:p>
          <a:p>
            <a:pPr algn="l" defTabSz="457200">
              <a:lnSpc>
                <a:spcPct val="150000"/>
              </a:lnSpc>
              <a:spcBef>
                <a:spcPts val="0"/>
              </a:spcBef>
              <a:tabLst/>
              <a:defRPr sz="5250" spc="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rPr lang="es-ES_tradnl" dirty="0"/>
              <a:t>Revisión </a:t>
            </a:r>
            <a:r>
              <a:rPr lang="es-ES_tradnl" dirty="0">
                <a:latin typeface="Gotham-Light"/>
                <a:ea typeface="Gotham-Light"/>
                <a:cs typeface="Gotham-Light"/>
                <a:sym typeface="Gotham-Light"/>
              </a:rPr>
              <a:t>y Ajuste de Curricular</a:t>
            </a:r>
          </a:p>
          <a:p>
            <a:pPr algn="l" defTabSz="457200">
              <a:lnSpc>
                <a:spcPct val="150000"/>
              </a:lnSpc>
              <a:spcBef>
                <a:spcPts val="0"/>
              </a:spcBef>
              <a:tabLst/>
              <a:defRPr sz="5250" spc="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rPr lang="es-ES_tradnl" dirty="0"/>
              <a:t>Seguimiento</a:t>
            </a:r>
            <a:r>
              <a:rPr lang="es-ES_tradnl" dirty="0">
                <a:latin typeface="Gotham-Light"/>
                <a:ea typeface="Gotham-Light"/>
                <a:cs typeface="Gotham-Light"/>
                <a:sym typeface="Gotham-Light"/>
              </a:rPr>
              <a:t> y Ajuste Continuo</a:t>
            </a:r>
          </a:p>
          <a:p>
            <a:pPr algn="l" defTabSz="457200">
              <a:lnSpc>
                <a:spcPct val="150000"/>
              </a:lnSpc>
              <a:spcBef>
                <a:spcPts val="0"/>
              </a:spcBef>
              <a:tabLst/>
              <a:defRPr sz="5250" spc="0">
                <a:solidFill>
                  <a:srgbClr val="FFFFFF"/>
                </a:solidFill>
                <a:latin typeface="Gotham-Bold"/>
                <a:ea typeface="Gotham-Bold"/>
                <a:cs typeface="Gotham-Bold"/>
                <a:sym typeface="Gotham-Bold"/>
              </a:defRPr>
            </a:pPr>
            <a:r>
              <a:rPr lang="es-ES_tradnl" dirty="0"/>
              <a:t>Personalización</a:t>
            </a:r>
            <a:r>
              <a:rPr lang="es-ES_tradnl" dirty="0">
                <a:latin typeface="Gotham-Light"/>
                <a:ea typeface="Gotham-Light"/>
                <a:cs typeface="Gotham-Light"/>
                <a:sym typeface="Gotham-Light"/>
              </a:rPr>
              <a:t> de Procesos Curriculares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uiExpan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El itinerario por sí solo…"/>
          <p:cNvSpPr txBox="1"/>
          <p:nvPr/>
        </p:nvSpPr>
        <p:spPr>
          <a:xfrm>
            <a:off x="4259566" y="4752082"/>
            <a:ext cx="15864868" cy="2924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El itinerario por sí solo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no hace el viaje.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ansados.jpg" descr="cansad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66" name="¿Qué fue lo que pasó?"/>
          <p:cNvSpPr txBox="1"/>
          <p:nvPr/>
        </p:nvSpPr>
        <p:spPr>
          <a:xfrm>
            <a:off x="4396307" y="4972463"/>
            <a:ext cx="15591386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¿Qué fue lo que pasó?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El currículo por sí solo…"/>
          <p:cNvSpPr txBox="1"/>
          <p:nvPr/>
        </p:nvSpPr>
        <p:spPr>
          <a:xfrm>
            <a:off x="4074191" y="4752082"/>
            <a:ext cx="16235619" cy="2924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El currículo por sí solo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no hace el aprendizaje.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123.jpg" descr="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123.jpg" descr="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36" name="Reconocer"/>
          <p:cNvSpPr txBox="1"/>
          <p:nvPr/>
        </p:nvSpPr>
        <p:spPr>
          <a:xfrm>
            <a:off x="175267" y="4889733"/>
            <a:ext cx="7589929" cy="35441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Reconocer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123.jpg" descr="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39" name="Reconocer"/>
          <p:cNvSpPr txBox="1"/>
          <p:nvPr/>
        </p:nvSpPr>
        <p:spPr>
          <a:xfrm>
            <a:off x="175267" y="4889733"/>
            <a:ext cx="7589929" cy="35441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Reconocer</a:t>
            </a:r>
          </a:p>
        </p:txBody>
      </p:sp>
      <p:sp>
        <p:nvSpPr>
          <p:cNvPr id="240" name="Evaluar"/>
          <p:cNvSpPr txBox="1"/>
          <p:nvPr/>
        </p:nvSpPr>
        <p:spPr>
          <a:xfrm>
            <a:off x="9400652" y="4889733"/>
            <a:ext cx="5378110" cy="35441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Evaluar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123.jpg" descr="1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43" name="Reconocer"/>
          <p:cNvSpPr txBox="1"/>
          <p:nvPr/>
        </p:nvSpPr>
        <p:spPr>
          <a:xfrm>
            <a:off x="175267" y="4889733"/>
            <a:ext cx="7589929" cy="35441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Reconocer</a:t>
            </a:r>
          </a:p>
        </p:txBody>
      </p:sp>
      <p:sp>
        <p:nvSpPr>
          <p:cNvPr id="244" name="Evaluar"/>
          <p:cNvSpPr txBox="1"/>
          <p:nvPr/>
        </p:nvSpPr>
        <p:spPr>
          <a:xfrm>
            <a:off x="9400652" y="4889733"/>
            <a:ext cx="5378110" cy="35441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Evaluar</a:t>
            </a:r>
          </a:p>
        </p:txBody>
      </p:sp>
      <p:sp>
        <p:nvSpPr>
          <p:cNvPr id="245" name="Intervenir"/>
          <p:cNvSpPr txBox="1"/>
          <p:nvPr/>
        </p:nvSpPr>
        <p:spPr>
          <a:xfrm>
            <a:off x="16827349" y="4889733"/>
            <a:ext cx="6968251" cy="354414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lnSpc>
                <a:spcPct val="120000"/>
              </a:lnSpc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Intervenir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hueOff val="264202"/>
                <a:lumOff val="-9371"/>
              </a:schemeClr>
            </a:gs>
            <a:gs pos="100000">
              <a:srgbClr val="28286F"/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A eso le llamamos…"/>
          <p:cNvSpPr txBox="1"/>
          <p:nvPr/>
        </p:nvSpPr>
        <p:spPr>
          <a:xfrm>
            <a:off x="3893044" y="4985762"/>
            <a:ext cx="16597912" cy="245702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7100" spc="-71">
                <a:solidFill>
                  <a:srgbClr val="FFFFFF"/>
                </a:solidFill>
                <a:latin typeface="Gotham-Light"/>
                <a:ea typeface="Gotham-Light"/>
                <a:cs typeface="Gotham-Light"/>
                <a:sym typeface="Gotham-Light"/>
              </a:defRPr>
            </a:pPr>
            <a:r>
              <a:t>A eso le llamamos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Reingeniería Curricular.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Off val="-39947"/>
              </a:schemeClr>
            </a:gs>
            <a:gs pos="100000">
              <a:schemeClr val="accent4"/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cafe.jpg" descr="ca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250" name="Gracias"/>
          <p:cNvSpPr txBox="1"/>
          <p:nvPr/>
        </p:nvSpPr>
        <p:spPr>
          <a:xfrm>
            <a:off x="7739247" y="4008591"/>
            <a:ext cx="8189458" cy="20842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4200" spc="-142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 Gracias</a:t>
            </a:r>
            <a:r>
              <a:rPr>
                <a:solidFill>
                  <a:schemeClr val="accent1">
                    <a:hueOff val="-379808"/>
                    <a:lumOff val="12973"/>
                  </a:schemeClr>
                </a:solidFill>
              </a:rPr>
              <a:t> 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apel.jpg" descr="pap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69" name="¿El itinerario de la agencia…"/>
          <p:cNvSpPr txBox="1"/>
          <p:nvPr/>
        </p:nvSpPr>
        <p:spPr>
          <a:xfrm>
            <a:off x="2869602" y="4330125"/>
            <a:ext cx="18644796" cy="292438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¿El itinerario de la agencia</a:t>
            </a:r>
          </a:p>
          <a:p>
            <a: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estuvo mal?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2">
                <a:hueOff val="264202"/>
                <a:lumOff val="-9371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No."/>
          <p:cNvSpPr txBox="1"/>
          <p:nvPr/>
        </p:nvSpPr>
        <p:spPr>
          <a:xfrm>
            <a:off x="10952822" y="4972463"/>
            <a:ext cx="2478356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No.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345A0"/>
            </a:gs>
            <a:gs pos="100000">
              <a:schemeClr val="accent4">
                <a:hueOff val="3712597"/>
                <a:satOff val="-23099"/>
                <a:lumOff val="5802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laptop.jpg" descr="lapt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69E"/>
            </a:gs>
            <a:gs pos="100000">
              <a:schemeClr val="accent2">
                <a:hueOff val="269295"/>
                <a:lumOff val="-18276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No basta…"/>
          <p:cNvSpPr txBox="1"/>
          <p:nvPr/>
        </p:nvSpPr>
        <p:spPr>
          <a:xfrm>
            <a:off x="7931130" y="4109744"/>
            <a:ext cx="8521740" cy="42090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No basta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con seguir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el itinerario.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69E"/>
            </a:gs>
            <a:gs pos="100000">
              <a:schemeClr val="accent2">
                <a:hueOff val="269295"/>
                <a:lumOff val="-18276"/>
              </a:schemeClr>
            </a:gs>
          </a:gsLst>
          <a:lin ang="7823447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No basta…"/>
          <p:cNvSpPr txBox="1"/>
          <p:nvPr/>
        </p:nvSpPr>
        <p:spPr>
          <a:xfrm>
            <a:off x="8021350" y="4109744"/>
            <a:ext cx="8341299" cy="4209064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/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No basta</a:t>
            </a:r>
          </a:p>
          <a:p>
            <a:pPr>
              <a:defRPr sz="11100" spc="-111">
                <a:solidFill>
                  <a:srgbClr val="FFFFFF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con seguir</a:t>
            </a:r>
          </a:p>
          <a:p>
            <a: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pPr>
            <a:r>
              <a:t>el currículo.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latas.jpg" descr="la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2192000"/>
          </a:xfrm>
          <a:prstGeom prst="rect">
            <a:avLst/>
          </a:prstGeom>
          <a:ln w="3175">
            <a:miter lim="400000"/>
          </a:ln>
        </p:spPr>
      </p:pic>
      <p:sp>
        <p:nvSpPr>
          <p:cNvPr id="180" name="Es un estándar."/>
          <p:cNvSpPr txBox="1"/>
          <p:nvPr/>
        </p:nvSpPr>
        <p:spPr>
          <a:xfrm>
            <a:off x="6820286" y="4972463"/>
            <a:ext cx="10743428" cy="163971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155" tIns="45155" rIns="45155" bIns="45155" anchor="ctr">
            <a:spAutoFit/>
          </a:bodyPr>
          <a:lstStyle>
            <a:lvl1pPr>
              <a:defRPr sz="11100" spc="-111">
                <a:solidFill>
                  <a:schemeClr val="accent4"/>
                </a:solidFill>
                <a:latin typeface="+mj-lt"/>
                <a:ea typeface="+mj-ea"/>
                <a:cs typeface="+mj-cs"/>
                <a:sym typeface="Gotham-Black"/>
              </a:defRPr>
            </a:lvl1pPr>
          </a:lstStyle>
          <a:p>
            <a:r>
              <a:t>Es un estándar.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Gotham-Black"/>
        <a:ea typeface="Gotham-Black"/>
        <a:cs typeface="Gotham-Black"/>
      </a:majorFont>
      <a:minorFont>
        <a:latin typeface="Graphik"/>
        <a:ea typeface="Graphik"/>
        <a:cs typeface="Graphik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5155" tIns="45155" rIns="45155" bIns="45155" numCol="1" spcCol="38100" rtlCol="0" anchor="ctr">
        <a:spAutoFit/>
      </a:bodyPr>
      <a:lstStyle>
        <a:defPPr marL="0" marR="0" indent="0" algn="ctr" defTabSz="7302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-36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16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5155" tIns="45155" rIns="45155" bIns="45155" numCol="1" spcCol="38100" rtlCol="0" anchor="ctr">
        <a:spAutoFit/>
      </a:bodyPr>
      <a:lstStyle>
        <a:defPPr marL="0" marR="0" indent="0" algn="ctr" defTabSz="730250" rtl="0" fontAlgn="auto" latinLnBrk="0" hangingPunct="0">
          <a:lnSpc>
            <a:spcPct val="800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>
            <a:tab pos="723900" algn="l"/>
          </a:tabLst>
          <a:defRPr kumimoji="0" sz="2200" b="0" i="0" u="none" strike="noStrike" cap="none" spc="-22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Gotham-Black"/>
        <a:ea typeface="Gotham-Black"/>
        <a:cs typeface="Gotham-Black"/>
      </a:majorFont>
      <a:minorFont>
        <a:latin typeface="Graphik"/>
        <a:ea typeface="Graphik"/>
        <a:cs typeface="Graphik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5155" tIns="45155" rIns="45155" bIns="45155" numCol="1" spcCol="38100" rtlCol="0" anchor="ctr">
        <a:spAutoFit/>
      </a:bodyPr>
      <a:lstStyle>
        <a:defPPr marL="0" marR="0" indent="0" algn="ctr" defTabSz="73025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-36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Semibold"/>
            <a:ea typeface="Graphik Semibold"/>
            <a:cs typeface="Graphik Semibold"/>
            <a:sym typeface="Graphik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16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5155" tIns="45155" rIns="45155" bIns="45155" numCol="1" spcCol="38100" rtlCol="0" anchor="ctr">
        <a:spAutoFit/>
      </a:bodyPr>
      <a:lstStyle>
        <a:defPPr marL="0" marR="0" indent="0" algn="ctr" defTabSz="730250" rtl="0" fontAlgn="auto" latinLnBrk="0" hangingPunct="0">
          <a:lnSpc>
            <a:spcPct val="80000"/>
          </a:lnSpc>
          <a:spcBef>
            <a:spcPts val="300"/>
          </a:spcBef>
          <a:spcAft>
            <a:spcPts val="0"/>
          </a:spcAft>
          <a:buClrTx/>
          <a:buSzTx/>
          <a:buFontTx/>
          <a:buNone/>
          <a:tabLst>
            <a:tab pos="723900" algn="l"/>
          </a:tabLst>
          <a:defRPr kumimoji="0" sz="2200" b="0" i="0" u="none" strike="noStrike" cap="none" spc="-22" normalizeH="0" baseline="0">
            <a:ln>
              <a:noFill/>
            </a:ln>
            <a:solidFill>
              <a:srgbClr val="000000"/>
            </a:solidFill>
            <a:effectLst/>
            <a:uFillTx/>
            <a:latin typeface="Graphik Compact Regular"/>
            <a:ea typeface="Graphik Compact Regular"/>
            <a:cs typeface="Graphik Compact Regular"/>
            <a:sym typeface="Graphik Compac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179</Words>
  <Application>Microsoft Macintosh PowerPoint</Application>
  <PresentationFormat>Personalizado</PresentationFormat>
  <Paragraphs>53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4" baseType="lpstr">
      <vt:lpstr>Gotham-Black</vt:lpstr>
      <vt:lpstr>Gotham-Light</vt:lpstr>
      <vt:lpstr>Graphik</vt:lpstr>
      <vt:lpstr>Graphik Compact Regular</vt:lpstr>
      <vt:lpstr>Graphik Medium</vt:lpstr>
      <vt:lpstr>Graphik Semibold</vt:lpstr>
      <vt:lpstr>Helvetica Neue</vt:lpstr>
      <vt:lpstr>34_DynamicRainbow</vt:lpstr>
      <vt:lpstr>Cómo viajar A París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Guerrero, Andrés</cp:lastModifiedBy>
  <cp:revision>7</cp:revision>
  <dcterms:modified xsi:type="dcterms:W3CDTF">2024-08-29T16:47:29Z</dcterms:modified>
</cp:coreProperties>
</file>